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DFD29-2658-4AC7-9AB0-963D68083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3448F8-A910-43F7-B0FB-6EA94C7C7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8B4D0-E07A-49E8-9987-1CAB611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1B68E-D5F0-4DA6-A3B7-0D2A9701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8C15C-4A40-46BB-88B1-EE286F4C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0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65C6-BCA4-4E56-94BF-47B5C1D05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6DAE67-4AEB-404D-89D3-3C2D6DC53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1B303-9FD8-4EF4-9FFA-97C2562A4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603A9-6586-430E-8F6A-D2F864836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69F37-0074-4BF6-B971-CE71ECC5E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8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EC0587-085E-4871-B6FF-E615CF42DF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F50D8-08A9-4D8F-985F-DD37D4C45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FB4C9-AC87-414C-8F2B-126649A0D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C9C81-5639-46AB-A50D-056E44D3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01B56-2D77-4062-B729-C7357E893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8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95434-43DF-4477-961A-8F2C3209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15D9C-6293-4B94-AB0E-AE2BCDED0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F4E94-E169-41F6-9573-7E1D51A8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57B5C-93F8-4AC5-8EED-9EF84D26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96DB0-C511-4732-B06E-DEA84259A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9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F11A4-1C40-4ECA-B0B3-C6B77E17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DB6F3-B396-4A49-872D-B0870025D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3DC2-C782-4DDB-BFC9-AB9362319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E6E88-C483-4129-975B-30C0C5052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9288C-687C-4BA4-8235-6DF69650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48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C0B0-E40A-48FA-9A76-19FBCE961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6CF7C-9DC8-4A7D-A839-B174079886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8A6EE-0A2F-47EB-888D-21BF3FAC6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61D19-91BE-4820-8AD9-BBE67DB6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E3909-EB1C-436F-9F17-171343CF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1BA5A-ADA8-4548-AFAB-EC2A829CF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6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7E14A-2761-4E6A-84F6-BB2C6989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1EFAB-37A0-4FA3-9A39-C473C86AE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A5489-C649-4D97-A92A-3253D2214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74785B-0DBD-4F84-9BDA-939E92589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215F1-25CE-451F-94B1-A48DBB1B91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4E029-725B-4FDF-B506-11C77A9D0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7E0C1A-7D47-4052-AED4-A6C70FDAD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9E63EF-C01C-444B-A462-13DE11EB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29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EE210-0F79-41CB-B718-EF4218338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EDA4F7-061A-4EB9-B7EA-F3A032276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106DC-7C57-417E-9701-5A3BB8177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98791-5F99-4B2A-9806-7869A95B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8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1DC7A-630C-4382-B4BA-D710CE1F4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CE4E09-CB1F-4E7D-B3D0-696DF2F4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8D64F-D9FF-4670-9D70-C01540E73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4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0DA84-D183-4FFA-8072-115C204A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EE65B-7890-4DDA-A3D8-0EAE55E92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BB13B-7843-45E5-A763-EF7CA4067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C9224-CDED-4D3F-B4DE-C8ADA34BE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516A5-D167-47CD-9E82-69C4842A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DB542-E708-4B92-9285-F45A8B2C3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1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34DBB-07A0-4274-83B3-D4AE37E5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D45BA7-13E6-4A9F-AD62-89AFF8FBA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C3C57-5BFF-439D-B119-2C3FF6711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138B-7EAE-4154-B0C8-8E32F3FB5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8C3F4-4A1F-4294-B2AB-82AB7896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D92AB-5168-49EF-B619-BDC12182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078660-9A1C-419E-87DB-80390148F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A3BF3-EEFB-4633-BBC2-3A4ACC80C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12DBE-7DDB-49EB-B3D2-9619560C0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A0AAF-EC52-46B3-9EA3-36079D08F2C1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8124F-EBB5-4D51-8261-4DDB01BB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7ECE-4290-4C89-AF22-82D88F6D9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C56BD-6311-478B-AA10-6AC29A4B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5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A7743F-52D7-430D-A1B4-A3C9DFAE8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13" y="1052181"/>
            <a:ext cx="10917174" cy="475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085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mmfadmin</dc:creator>
  <cp:lastModifiedBy>mmfadmin</cp:lastModifiedBy>
  <cp:revision>1</cp:revision>
  <dcterms:created xsi:type="dcterms:W3CDTF">2023-08-17T16:02:08Z</dcterms:created>
  <dcterms:modified xsi:type="dcterms:W3CDTF">2023-08-17T16:03:42Z</dcterms:modified>
</cp:coreProperties>
</file>