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5CEAA-49DC-40D9-974E-6ECCC852552D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F93C4-2B34-457B-B1BF-765D641EE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9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 txBox="1">
            <a:spLocks noGrp="1" noChangeArrowheads="1"/>
          </p:cNvSpPr>
          <p:nvPr/>
        </p:nvSpPr>
        <p:spPr bwMode="auto">
          <a:xfrm>
            <a:off x="1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 anchor="b"/>
          <a:lstStyle>
            <a:lvl1pPr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 dirty="0"/>
              <a:t>Page</a:t>
            </a:r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 anchor="b"/>
          <a:lstStyle>
            <a:lvl1pPr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2E84F85-902E-4C9E-ABA7-53BB5D8EAA65}" type="slidenum">
              <a:rPr lang="en-US" altLang="en-US" sz="1300"/>
              <a:pPr algn="r" eaLnBrk="1" hangingPunct="1"/>
              <a:t>1</a:t>
            </a:fld>
            <a:endParaRPr lang="en-US" altLang="en-US" sz="1300" dirty="0"/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prstGeom prst="rect">
            <a:avLst/>
          </a:prstGeom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292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/>
          <a:lstStyle/>
          <a:p>
            <a:endParaRPr lang="en-US" alt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3494" name="Date Placeholder 1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575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29057" indent="-280406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2162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7027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18927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757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622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6487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1352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300" dirty="0"/>
              <a:t>March 2013</a:t>
            </a:r>
          </a:p>
        </p:txBody>
      </p:sp>
      <p:sp>
        <p:nvSpPr>
          <p:cNvPr id="63495" name="Footer Placeholder 2"/>
          <p:cNvSpPr>
            <a:spLocks noGrp="1"/>
          </p:cNvSpPr>
          <p:nvPr>
            <p:ph type="ftr" sz="quarter" idx="4"/>
          </p:nvPr>
        </p:nvSpPr>
        <p:spPr>
          <a:xfrm>
            <a:off x="1" y="8684926"/>
            <a:ext cx="2972421" cy="4575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29057" indent="-280406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2162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7027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18927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757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622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6487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1352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300" dirty="0"/>
              <a:t>LCLS II PHASE SHIFTER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6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7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5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3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4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1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4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9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2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8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B87FD-46CC-414C-8E9A-56EF7E3CE68B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2514600"/>
            <a:ext cx="4610100" cy="4151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0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" b="3378"/>
          <a:stretch/>
        </p:blipFill>
        <p:spPr bwMode="auto">
          <a:xfrm>
            <a:off x="142876" y="304800"/>
            <a:ext cx="4943658" cy="297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0424"/>
            <a:ext cx="453390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9494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SLAC</dc:creator>
  <cp:lastModifiedBy>ylevash</cp:lastModifiedBy>
  <cp:revision>1</cp:revision>
  <dcterms:created xsi:type="dcterms:W3CDTF">2013-12-05T01:14:17Z</dcterms:created>
  <dcterms:modified xsi:type="dcterms:W3CDTF">2013-12-05T16:19:00Z</dcterms:modified>
</cp:coreProperties>
</file>