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8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0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5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5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4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8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9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9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7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3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6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8F33B-9962-4784-A001-A1920855567D}" type="datetimeFigureOut">
              <a:rPr lang="en-US" smtClean="0"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F71892-8F3C-4934-8DE4-0546A1030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9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Delta 3.2</a:t>
            </a:r>
            <a:br>
              <a:rPr lang="en-US" dirty="0" smtClean="0"/>
            </a:br>
            <a:r>
              <a:rPr lang="en-US" dirty="0" smtClean="0"/>
              <a:t>Quadrant tuning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8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" y="722401"/>
            <a:ext cx="4161229" cy="2895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799" y="723507"/>
            <a:ext cx="4138596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56578"/>
            <a:ext cx="4161229" cy="2910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411" y="3964347"/>
            <a:ext cx="4162531" cy="290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76200"/>
            <a:ext cx="16124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X – Trajectories</a:t>
            </a:r>
          </a:p>
          <a:p>
            <a:pPr algn="ctr"/>
            <a:r>
              <a:rPr lang="en-US" sz="1200" dirty="0" smtClean="0"/>
              <a:t>(</a:t>
            </a:r>
            <a:r>
              <a:rPr lang="en-US" sz="1200" dirty="0" smtClean="0">
                <a:sym typeface="Symbol"/>
              </a:rPr>
              <a:t> = 26627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740301" y="4996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1828800" y="4996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Q1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1828800" y="37762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770002" y="37762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100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0459"/>
            <a:ext cx="4164112" cy="292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4" y="840459"/>
            <a:ext cx="4168776" cy="2923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" y="3933024"/>
            <a:ext cx="4121152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4" y="3933024"/>
            <a:ext cx="4168776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10601" y="649903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Q2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868696" y="649903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3763729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Q4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846252" y="37762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Q3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274862"/>
            <a:ext cx="1559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 - Trajectories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4168776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4" y="762000"/>
            <a:ext cx="4168776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56298"/>
            <a:ext cx="4168776" cy="2901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4" y="3933024"/>
            <a:ext cx="4168776" cy="292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738068" y="5758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Q2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5758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377624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Q4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738068" y="3763747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Q3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781425" y="227058"/>
            <a:ext cx="1350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63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23946" y="228600"/>
            <a:ext cx="2393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Superposed Quadrants.</a:t>
            </a:r>
          </a:p>
          <a:p>
            <a:pPr algn="ctr"/>
            <a:r>
              <a:rPr lang="en-US" dirty="0" smtClean="0"/>
              <a:t>Fields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668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80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2460" y="228600"/>
            <a:ext cx="2956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Superposed Quadrants.</a:t>
            </a:r>
          </a:p>
          <a:p>
            <a:pPr algn="ctr"/>
            <a:r>
              <a:rPr lang="en-US" dirty="0" smtClean="0"/>
              <a:t>Trajectories and phase errors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" y="913031"/>
            <a:ext cx="4410270" cy="282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874556"/>
            <a:ext cx="4724401" cy="290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17592"/>
            <a:ext cx="4443413" cy="3140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00600" y="4919186"/>
            <a:ext cx="37689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I1X = 6 </a:t>
            </a:r>
            <a:r>
              <a:rPr lang="en-US" dirty="0" smtClean="0">
                <a:sym typeface="Symbol"/>
              </a:rPr>
              <a:t>T</a:t>
            </a:r>
            <a:r>
              <a:rPr lang="en-US" dirty="0" smtClean="0"/>
              <a:t>m</a:t>
            </a:r>
          </a:p>
          <a:p>
            <a:r>
              <a:rPr lang="en-US" dirty="0" smtClean="0"/>
              <a:t>I2x = -88 </a:t>
            </a:r>
            <a:r>
              <a:rPr lang="en-US" dirty="0" smtClean="0">
                <a:sym typeface="Symbol"/>
              </a:rPr>
              <a:t>T</a:t>
            </a:r>
            <a:r>
              <a:rPr lang="en-US" dirty="0" smtClean="0"/>
              <a:t>m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I1Y = -20 </a:t>
            </a:r>
            <a:r>
              <a:rPr lang="en-US" dirty="0" smtClean="0">
                <a:sym typeface="Symbol"/>
              </a:rPr>
              <a:t>T</a:t>
            </a:r>
            <a:r>
              <a:rPr lang="en-US" dirty="0" smtClean="0"/>
              <a:t>m</a:t>
            </a:r>
          </a:p>
          <a:p>
            <a:r>
              <a:rPr lang="en-US" dirty="0" smtClean="0"/>
              <a:t>I2Y = -70 </a:t>
            </a:r>
            <a:r>
              <a:rPr lang="en-US" dirty="0" smtClean="0">
                <a:sym typeface="Symbol"/>
              </a:rPr>
              <a:t>T</a:t>
            </a:r>
            <a:r>
              <a:rPr lang="en-US" dirty="0" smtClean="0"/>
              <a:t>m</a:t>
            </a:r>
            <a:r>
              <a:rPr lang="en-US" baseline="30000" dirty="0" smtClean="0"/>
              <a:t>2</a:t>
            </a:r>
            <a:endParaRPr lang="en-US" dirty="0" smtClean="0"/>
          </a:p>
          <a:p>
            <a:r>
              <a:rPr lang="en-US" dirty="0" smtClean="0"/>
              <a:t>K = 3.4241 ( ~ 4% higher than needed)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10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19200"/>
            <a:ext cx="7439346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76600" y="228600"/>
            <a:ext cx="2368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Expected light intensity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5486400"/>
            <a:ext cx="1712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&lt; 10%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367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79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Delta 3.2 Quadrant tuning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SLAC</dc:creator>
  <cp:lastModifiedBy>SLAC</cp:lastModifiedBy>
  <cp:revision>18</cp:revision>
  <dcterms:created xsi:type="dcterms:W3CDTF">2014-09-22T15:54:03Z</dcterms:created>
  <dcterms:modified xsi:type="dcterms:W3CDTF">2014-09-22T17:17:36Z</dcterms:modified>
</cp:coreProperties>
</file>