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6" d="100"/>
          <a:sy n="126" d="100"/>
        </p:scale>
        <p:origin x="-129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F5CEAA-49DC-40D9-974E-6ECCC852552D}" type="datetimeFigureOut">
              <a:rPr lang="en-US" smtClean="0"/>
              <a:t>12/4/2013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FAF93C4-2B34-457B-B1BF-765D641EE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24949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6"/>
          <p:cNvSpPr txBox="1">
            <a:spLocks noGrp="1" noChangeArrowheads="1"/>
          </p:cNvSpPr>
          <p:nvPr/>
        </p:nvSpPr>
        <p:spPr bwMode="auto">
          <a:xfrm>
            <a:off x="1" y="8684926"/>
            <a:ext cx="2972421" cy="457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73" tIns="45237" rIns="90473" bIns="45237" anchor="b"/>
          <a:lstStyle>
            <a:lvl1pPr defTabSz="955675"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defTabSz="955675"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defTabSz="955675"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defTabSz="955675"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defTabSz="955675"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en-US" altLang="en-US" sz="1300" dirty="0"/>
              <a:t>Page</a:t>
            </a:r>
          </a:p>
        </p:txBody>
      </p:sp>
      <p:sp>
        <p:nvSpPr>
          <p:cNvPr id="63491" name="Rectangle 7"/>
          <p:cNvSpPr txBox="1">
            <a:spLocks noGrp="1" noChangeArrowheads="1"/>
          </p:cNvSpPr>
          <p:nvPr/>
        </p:nvSpPr>
        <p:spPr bwMode="auto">
          <a:xfrm>
            <a:off x="3884027" y="8684926"/>
            <a:ext cx="2972421" cy="457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73" tIns="45237" rIns="90473" bIns="45237" anchor="b"/>
          <a:lstStyle>
            <a:lvl1pPr defTabSz="955675"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defTabSz="955675"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defTabSz="955675"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defTabSz="955675"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defTabSz="955675"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r" eaLnBrk="1" hangingPunct="1"/>
            <a:fld id="{92E84F85-902E-4C9E-ABA7-53BB5D8EAA65}" type="slidenum">
              <a:rPr lang="en-US" altLang="en-US" sz="1300"/>
              <a:pPr algn="r" eaLnBrk="1" hangingPunct="1"/>
              <a:t>1</a:t>
            </a:fld>
            <a:endParaRPr lang="en-US" altLang="en-US" sz="1300" dirty="0"/>
          </a:p>
        </p:txBody>
      </p:sp>
      <p:sp>
        <p:nvSpPr>
          <p:cNvPr id="6349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7388"/>
            <a:ext cx="4572000" cy="3429000"/>
          </a:xfrm>
          <a:prstGeom prst="rect">
            <a:avLst/>
          </a:prstGeom>
          <a:ln/>
        </p:spPr>
      </p:sp>
      <p:sp>
        <p:nvSpPr>
          <p:cNvPr id="6349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6421" y="4344025"/>
            <a:ext cx="5485158" cy="4112926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73" tIns="45237" rIns="90473" bIns="45237"/>
          <a:lstStyle/>
          <a:p>
            <a:endParaRPr lang="en-US" altLang="en-US" dirty="0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63494" name="Date Placeholder 1"/>
          <p:cNvSpPr>
            <a:spLocks noGrp="1"/>
          </p:cNvSpPr>
          <p:nvPr>
            <p:ph type="dt" sz="quarter" idx="1"/>
          </p:nvPr>
        </p:nvSpPr>
        <p:spPr>
          <a:xfrm>
            <a:off x="3884027" y="0"/>
            <a:ext cx="2972421" cy="45751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03532"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29057" indent="-280406" defTabSz="903532"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21626" indent="-224325" defTabSz="903532"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570276" indent="-224325" defTabSz="903532"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18927" indent="-224325" defTabSz="903532"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467577" indent="-224325" defTabSz="903532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16227" indent="-224325" defTabSz="903532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364878" indent="-224325" defTabSz="903532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13528" indent="-224325" defTabSz="903532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r>
              <a:rPr lang="en-US" altLang="en-US" sz="1300" dirty="0"/>
              <a:t>March 2013</a:t>
            </a:r>
          </a:p>
        </p:txBody>
      </p:sp>
      <p:sp>
        <p:nvSpPr>
          <p:cNvPr id="63495" name="Footer Placeholder 2"/>
          <p:cNvSpPr>
            <a:spLocks noGrp="1"/>
          </p:cNvSpPr>
          <p:nvPr>
            <p:ph type="ftr" sz="quarter" idx="4"/>
          </p:nvPr>
        </p:nvSpPr>
        <p:spPr>
          <a:xfrm>
            <a:off x="1" y="8684926"/>
            <a:ext cx="2972421" cy="45751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03532"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29057" indent="-280406" defTabSz="903532"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21626" indent="-224325" defTabSz="903532"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570276" indent="-224325" defTabSz="903532"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18927" indent="-224325" defTabSz="903532"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467577" indent="-224325" defTabSz="903532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16227" indent="-224325" defTabSz="903532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364878" indent="-224325" defTabSz="903532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13528" indent="-224325" defTabSz="903532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r>
              <a:rPr lang="en-US" altLang="en-US" sz="1300" dirty="0"/>
              <a:t>LCLS II PHASE SHIFTER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1B87FD-46CC-414C-8E9A-56EF7E3CE68B}" type="datetimeFigureOut">
              <a:rPr lang="en-US" smtClean="0"/>
              <a:t>12/4/2013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BF6D3-11A5-4264-8CCB-218C9261B6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66676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1B87FD-46CC-414C-8E9A-56EF7E3CE68B}" type="datetimeFigureOut">
              <a:rPr lang="en-US" smtClean="0"/>
              <a:t>12/4/2013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BF6D3-11A5-4264-8CCB-218C9261B6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2765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1B87FD-46CC-414C-8E9A-56EF7E3CE68B}" type="datetimeFigureOut">
              <a:rPr lang="en-US" smtClean="0"/>
              <a:t>12/4/2013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BF6D3-11A5-4264-8CCB-218C9261B6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61584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1B87FD-46CC-414C-8E9A-56EF7E3CE68B}" type="datetimeFigureOut">
              <a:rPr lang="en-US" smtClean="0"/>
              <a:t>12/4/2013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BF6D3-11A5-4264-8CCB-218C9261B6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19386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1B87FD-46CC-414C-8E9A-56EF7E3CE68B}" type="datetimeFigureOut">
              <a:rPr lang="en-US" smtClean="0"/>
              <a:t>12/4/2013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BF6D3-11A5-4264-8CCB-218C9261B6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1434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1B87FD-46CC-414C-8E9A-56EF7E3CE68B}" type="datetimeFigureOut">
              <a:rPr lang="en-US" smtClean="0"/>
              <a:t>12/4/2013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BF6D3-11A5-4264-8CCB-218C9261B6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44139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1B87FD-46CC-414C-8E9A-56EF7E3CE68B}" type="datetimeFigureOut">
              <a:rPr lang="en-US" smtClean="0"/>
              <a:t>12/4/2013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BF6D3-11A5-4264-8CCB-218C9261B6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10456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1B87FD-46CC-414C-8E9A-56EF7E3CE68B}" type="datetimeFigureOut">
              <a:rPr lang="en-US" smtClean="0"/>
              <a:t>12/4/2013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BF6D3-11A5-4264-8CCB-218C9261B6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2980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1B87FD-46CC-414C-8E9A-56EF7E3CE68B}" type="datetimeFigureOut">
              <a:rPr lang="en-US" smtClean="0"/>
              <a:t>12/4/2013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BF6D3-11A5-4264-8CCB-218C9261B6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9219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1B87FD-46CC-414C-8E9A-56EF7E3CE68B}" type="datetimeFigureOut">
              <a:rPr lang="en-US" smtClean="0"/>
              <a:t>12/4/2013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BF6D3-11A5-4264-8CCB-218C9261B6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90800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1B87FD-46CC-414C-8E9A-56EF7E3CE68B}" type="datetimeFigureOut">
              <a:rPr lang="en-US" smtClean="0"/>
              <a:t>12/4/2013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BF6D3-11A5-4264-8CCB-218C9261B6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24495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1B87FD-46CC-414C-8E9A-56EF7E3CE68B}" type="datetimeFigureOut">
              <a:rPr lang="en-US" smtClean="0"/>
              <a:t>12/4/2013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4BF6D3-11A5-4264-8CCB-218C9261B6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19779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373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33900" y="2514600"/>
            <a:ext cx="4610100" cy="41515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3730" name="Picture 2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99" b="3378"/>
          <a:stretch/>
        </p:blipFill>
        <p:spPr bwMode="auto">
          <a:xfrm>
            <a:off x="142876" y="304800"/>
            <a:ext cx="4943658" cy="29782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3731" name="Picture 3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400424"/>
            <a:ext cx="4533900" cy="2867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1094949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</Words>
  <Application>Microsoft Office PowerPoint</Application>
  <PresentationFormat>On-screen Show (4:3)</PresentationFormat>
  <Paragraphs>4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SLAC National Accelerator Laboratory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SLAC</dc:creator>
  <cp:lastModifiedBy>SLAC</cp:lastModifiedBy>
  <cp:revision>1</cp:revision>
  <dcterms:created xsi:type="dcterms:W3CDTF">2013-12-05T01:14:17Z</dcterms:created>
  <dcterms:modified xsi:type="dcterms:W3CDTF">2013-12-05T01:15:07Z</dcterms:modified>
</cp:coreProperties>
</file>