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58" r:id="rId4"/>
    <p:sldId id="259" r:id="rId5"/>
    <p:sldId id="260" r:id="rId6"/>
    <p:sldId id="262" r:id="rId7"/>
    <p:sldId id="261" r:id="rId8"/>
    <p:sldId id="265" r:id="rId9"/>
    <p:sldId id="266" r:id="rId10"/>
    <p:sldId id="263" r:id="rId11"/>
    <p:sldId id="264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EA6E2-1D47-449B-9C84-D79F1F47022E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0752E-DE08-4A67-8624-ABB71634E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Quadrant </a:t>
            </a:r>
            <a:r>
              <a:rPr lang="en-US" b="1" dirty="0" smtClean="0"/>
              <a:t>Tuning </a:t>
            </a:r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dirty="0" smtClean="0"/>
              <a:t>	 </a:t>
            </a:r>
            <a:r>
              <a:rPr lang="en-US" sz="2400" dirty="0" smtClean="0"/>
              <a:t>Y. Levashov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6633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6336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/>
          <p:cNvCxnSpPr/>
          <p:nvPr/>
        </p:nvCxnSpPr>
        <p:spPr>
          <a:xfrm flipH="1">
            <a:off x="2895600" y="1219200"/>
            <a:ext cx="76200" cy="304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276600" y="1371600"/>
            <a:ext cx="76200" cy="304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505200" y="1371600"/>
            <a:ext cx="0" cy="304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886200" y="1371600"/>
            <a:ext cx="0" cy="304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038600" y="1447800"/>
            <a:ext cx="76200" cy="304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876800" y="1981200"/>
            <a:ext cx="152400" cy="3810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648200" y="2286000"/>
            <a:ext cx="152400" cy="2286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876800" y="2514600"/>
            <a:ext cx="152400" cy="2286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334000" y="2590800"/>
            <a:ext cx="152400" cy="2286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6096000" y="3429000"/>
            <a:ext cx="152400" cy="2286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577417" y="2133600"/>
            <a:ext cx="15665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I1Y = 738 µTm</a:t>
            </a:r>
          </a:p>
          <a:p>
            <a:r>
              <a:rPr lang="en-US" dirty="0" smtClean="0"/>
              <a:t>I2Y = 479µTm</a:t>
            </a:r>
            <a:r>
              <a:rPr lang="en-US" baseline="30000" dirty="0" smtClean="0"/>
              <a:t>2 </a:t>
            </a:r>
            <a:endParaRPr lang="en-US" baseline="30000" dirty="0"/>
          </a:p>
        </p:txBody>
      </p:sp>
      <p:sp>
        <p:nvSpPr>
          <p:cNvPr id="25" name="TextBox 24"/>
          <p:cNvSpPr txBox="1"/>
          <p:nvPr/>
        </p:nvSpPr>
        <p:spPr>
          <a:xfrm>
            <a:off x="1447800" y="53340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0.025mm Y block shift in x → 19 µTm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633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577417" y="2209800"/>
            <a:ext cx="1619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I1Y = 62 µTm</a:t>
            </a:r>
          </a:p>
          <a:p>
            <a:r>
              <a:rPr lang="en-US" dirty="0" smtClean="0"/>
              <a:t>I2Y = 144 µTm</a:t>
            </a:r>
            <a:r>
              <a:rPr lang="en-US" baseline="30000" dirty="0" smtClean="0"/>
              <a:t>2 </a:t>
            </a:r>
            <a:endParaRPr lang="en-US" baseline="30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336" y="0"/>
            <a:ext cx="9166336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66336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71600" y="5105400"/>
            <a:ext cx="4343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0.125mm shift of two Y blocks  in y → 13 degrees of phase change</a:t>
            </a:r>
          </a:p>
          <a:p>
            <a:r>
              <a:rPr lang="en-US" sz="1400" dirty="0" smtClean="0"/>
              <a:t>0.125mm shift of X block in y → 4 degrees of phase change</a:t>
            </a:r>
          </a:p>
          <a:p>
            <a:endParaRPr lang="en-US" sz="14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Mechanical tuning is useful as a start point</a:t>
            </a:r>
          </a:p>
          <a:p>
            <a:r>
              <a:rPr lang="en-US" dirty="0" smtClean="0"/>
              <a:t>3- magnet end design works</a:t>
            </a:r>
          </a:p>
          <a:p>
            <a:r>
              <a:rPr lang="en-US" dirty="0" smtClean="0"/>
              <a:t>Block motions of ±0.3mm in x and -0.3mm in Y are required for tuning</a:t>
            </a:r>
          </a:p>
          <a:p>
            <a:r>
              <a:rPr lang="en-US" dirty="0" smtClean="0"/>
              <a:t>Undulator could be tuned to tolerances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undulator prototype tuning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CMM measurements</a:t>
            </a:r>
          </a:p>
          <a:p>
            <a:pPr>
              <a:buNone/>
            </a:pPr>
            <a:r>
              <a:rPr lang="en-US" dirty="0" smtClean="0"/>
              <a:t>2. Mechanical adjustments</a:t>
            </a:r>
          </a:p>
          <a:p>
            <a:pPr>
              <a:buNone/>
            </a:pPr>
            <a:r>
              <a:rPr lang="en-US" dirty="0" smtClean="0"/>
              <a:t>3. CMM check</a:t>
            </a:r>
          </a:p>
          <a:p>
            <a:pPr>
              <a:buNone/>
            </a:pPr>
            <a:r>
              <a:rPr lang="en-US" dirty="0" smtClean="0"/>
              <a:t>4. Magnetic measurements and tuning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CMM measurements</a:t>
            </a:r>
            <a:endParaRPr lang="en-US" dirty="0"/>
          </a:p>
        </p:txBody>
      </p:sp>
      <p:pic>
        <p:nvPicPr>
          <p:cNvPr id="4" name="Picture 3" descr="V:\LCLS\Users\Montagne\2012 Projects\Delta Undulator\Assembly Specifications, Procedures, and References\Magnet Calibration and Installation\Magnet to Base Tangen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124200"/>
            <a:ext cx="5828857" cy="33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19200" y="16764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Measure side points, find x center </a:t>
            </a:r>
            <a:r>
              <a:rPr lang="en-US" sz="2400" dirty="0" err="1" smtClean="0"/>
              <a:t>w.r.t</a:t>
            </a:r>
            <a:r>
              <a:rPr lang="en-US" sz="2400" dirty="0" smtClean="0"/>
              <a:t>. base</a:t>
            </a:r>
          </a:p>
          <a:p>
            <a:pPr marL="342900" indent="-342900"/>
            <a:r>
              <a:rPr lang="en-US" sz="2400" dirty="0" smtClean="0"/>
              <a:t>2. Scan along the curve, fit 3.2mm radius, find x &amp; y</a:t>
            </a:r>
            <a:endParaRPr lang="en-US" sz="2400" dirty="0"/>
          </a:p>
        </p:txBody>
      </p:sp>
      <p:sp>
        <p:nvSpPr>
          <p:cNvPr id="6" name="Down Arrow 5"/>
          <p:cNvSpPr/>
          <p:nvPr/>
        </p:nvSpPr>
        <p:spPr>
          <a:xfrm rot="21271796">
            <a:off x="3058201" y="3519207"/>
            <a:ext cx="304800" cy="2286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 rot="5400000">
            <a:off x="3467100" y="4000500"/>
            <a:ext cx="304800" cy="2286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 rot="15975425">
            <a:off x="2486205" y="4007637"/>
            <a:ext cx="304800" cy="2286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 rot="16366098">
            <a:off x="1416927" y="5529842"/>
            <a:ext cx="304800" cy="2286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 rot="5400000">
            <a:off x="4533900" y="5524500"/>
            <a:ext cx="304800" cy="2286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124200" y="2819400"/>
            <a:ext cx="0" cy="3200400"/>
          </a:xfrm>
          <a:prstGeom prst="line">
            <a:avLst/>
          </a:prstGeom>
          <a:ln w="28575"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124200" y="2971800"/>
            <a:ext cx="0" cy="3581400"/>
          </a:xfrm>
          <a:prstGeom prst="line">
            <a:avLst/>
          </a:prstGeom>
          <a:ln w="19050">
            <a:solidFill>
              <a:srgbClr val="0070C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867400" y="4572000"/>
            <a:ext cx="2609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(1.760 – measured)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CMM measurements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52400" y="1219200"/>
          <a:ext cx="8991600" cy="5486400"/>
        </p:xfrm>
        <a:graphic>
          <a:graphicData uri="http://schemas.openxmlformats.org/presentationml/2006/ole">
            <p:oleObj spid="_x0000_s1026" name="Acrobat Document" r:id="rId3" imgW="8019735" imgH="5667167" progId="AcroExch.Document.7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Kugler bench set-up</a:t>
            </a:r>
            <a:endParaRPr lang="en-US" dirty="0"/>
          </a:p>
        </p:txBody>
      </p:sp>
      <p:pic>
        <p:nvPicPr>
          <p:cNvPr id="5" name="Picture 4" descr="DSC001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371600"/>
            <a:ext cx="7162800" cy="53721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5257800" y="2743200"/>
            <a:ext cx="838200" cy="2057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67200" y="2362200"/>
            <a:ext cx="1155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Hall probe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553200" y="3352800"/>
            <a:ext cx="304800" cy="20574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334000" y="3352800"/>
            <a:ext cx="1524000" cy="22860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248400" y="2971800"/>
            <a:ext cx="1520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Granite blocks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5943600" y="6248400"/>
            <a:ext cx="1143000" cy="1524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7086600" y="5715000"/>
            <a:ext cx="381000" cy="6858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010400" y="632460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Shims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633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2057400" y="1752600"/>
            <a:ext cx="457200" cy="1600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1447800"/>
            <a:ext cx="2784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X-block flipped 180 degrees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359070" y="1524000"/>
            <a:ext cx="2784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X-block flipped 180 degrees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324600" y="1905000"/>
            <a:ext cx="304800" cy="1600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663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2590800" y="1143000"/>
            <a:ext cx="76200" cy="304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429000" y="1447800"/>
            <a:ext cx="152400" cy="2286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733800" y="1600200"/>
            <a:ext cx="152400" cy="2286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886200" y="1676400"/>
            <a:ext cx="152400" cy="2286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3352800" y="1752600"/>
            <a:ext cx="228600" cy="2286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505200" y="1828800"/>
            <a:ext cx="152400" cy="304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3124200" y="1600200"/>
            <a:ext cx="152400" cy="2286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4267200" y="2209800"/>
            <a:ext cx="152400" cy="2286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4724400" y="2057400"/>
            <a:ext cx="76200" cy="304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4724400" y="2438400"/>
            <a:ext cx="152400" cy="304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506885" y="2133600"/>
            <a:ext cx="16371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I1Y = -351µTm</a:t>
            </a:r>
          </a:p>
          <a:p>
            <a:r>
              <a:rPr lang="en-US" dirty="0" smtClean="0"/>
              <a:t>I2Y = -281µTm</a:t>
            </a:r>
            <a:r>
              <a:rPr lang="en-US" baseline="30000" dirty="0" smtClean="0"/>
              <a:t>2 </a:t>
            </a:r>
            <a:endParaRPr lang="en-US" baseline="30000" dirty="0"/>
          </a:p>
        </p:txBody>
      </p:sp>
      <p:sp>
        <p:nvSpPr>
          <p:cNvPr id="35" name="TextBox 34"/>
          <p:cNvSpPr txBox="1"/>
          <p:nvPr/>
        </p:nvSpPr>
        <p:spPr>
          <a:xfrm>
            <a:off x="1600200" y="54864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Shim 0.025mm → 12 µTm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633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737718" y="2209800"/>
            <a:ext cx="1505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I1Y = -13µTm</a:t>
            </a:r>
          </a:p>
          <a:p>
            <a:r>
              <a:rPr lang="en-US" dirty="0" smtClean="0"/>
              <a:t>I2Y = 14µTm</a:t>
            </a:r>
            <a:r>
              <a:rPr lang="en-US" baseline="30000" dirty="0" smtClean="0"/>
              <a:t>2 </a:t>
            </a:r>
            <a:endParaRPr lang="en-US" baseline="30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181</Words>
  <Application>Microsoft Office PowerPoint</Application>
  <PresentationFormat>On-screen Show (4:3)</PresentationFormat>
  <Paragraphs>36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Acrobat Document</vt:lpstr>
      <vt:lpstr>Slide 1</vt:lpstr>
      <vt:lpstr>Delta undulator prototype tuning</vt:lpstr>
      <vt:lpstr>CMM measurements</vt:lpstr>
      <vt:lpstr>CMM measurements</vt:lpstr>
      <vt:lpstr>Kugler bench set-up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Summary</vt:lpstr>
    </vt:vector>
  </TitlesOfParts>
  <Company>SLAC National Accelerator Laboratory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SLAC</dc:creator>
  <cp:lastModifiedBy>SLAC</cp:lastModifiedBy>
  <cp:revision>28</cp:revision>
  <dcterms:created xsi:type="dcterms:W3CDTF">2012-11-19T22:18:39Z</dcterms:created>
  <dcterms:modified xsi:type="dcterms:W3CDTF">2012-11-27T17:26:57Z</dcterms:modified>
</cp:coreProperties>
</file>