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1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1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76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40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32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240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9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06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88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0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2BBE7-4D02-45AE-9443-D640E6F9B04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B5851-BDE8-4DF1-86C9-32F8B71B4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2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27" y="1228728"/>
            <a:ext cx="4427619" cy="332071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8296" y="1228728"/>
            <a:ext cx="4427620" cy="3320715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762000" y="1347537"/>
            <a:ext cx="1195137" cy="8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580147"/>
            <a:ext cx="1195137" cy="8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30442" y="1355558"/>
            <a:ext cx="1" cy="224589"/>
          </a:xfrm>
          <a:prstGeom prst="line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83500" y="1038180"/>
            <a:ext cx="1132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11.45 mm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315541" y="4858800"/>
            <a:ext cx="92424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Fit into 11 places, 2 places does not fit.             Make thickness 11.3mm.</a:t>
            </a:r>
          </a:p>
          <a:p>
            <a:endParaRPr lang="en-US" dirty="0"/>
          </a:p>
          <a:p>
            <a:r>
              <a:rPr lang="en-US" dirty="0" smtClean="0"/>
              <a:t>Epoxy could be applied with a dispenser without rotating the wiggler </a:t>
            </a:r>
            <a:r>
              <a:rPr lang="en-US" smtClean="0"/>
              <a:t>(put tape </a:t>
            </a:r>
            <a:r>
              <a:rPr lang="en-US" dirty="0" smtClean="0"/>
              <a:t>on top of epoxy)</a:t>
            </a:r>
          </a:p>
          <a:p>
            <a:r>
              <a:rPr lang="en-US" dirty="0" smtClean="0"/>
              <a:t>Options:  1.  </a:t>
            </a:r>
            <a:r>
              <a:rPr lang="en-US" dirty="0" err="1" smtClean="0"/>
              <a:t>Hysol</a:t>
            </a:r>
            <a:r>
              <a:rPr lang="en-US" dirty="0" smtClean="0"/>
              <a:t> EA9360-EN used at SSRL for gluing shims; 1 hour work time, 4 days to full cure.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2.  3M DP-190;  90 minutes work time, 10 hours to cure.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5165558" y="5043466"/>
            <a:ext cx="288758" cy="979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3975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Levashov, Yurii I.</dc:creator>
  <cp:lastModifiedBy>Levashov, Yurii I.</cp:lastModifiedBy>
  <cp:revision>3</cp:revision>
  <dcterms:created xsi:type="dcterms:W3CDTF">2020-09-09T16:04:13Z</dcterms:created>
  <dcterms:modified xsi:type="dcterms:W3CDTF">2020-09-09T16:07:43Z</dcterms:modified>
</cp:coreProperties>
</file>