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68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2C32-9C44-46E4-9177-48E191D0D56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6878-3E4D-4422-A9D7-3CC416FF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433" y="1820525"/>
            <a:ext cx="6157135" cy="670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beam comes out of page (toward you)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magnet apertures are shown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dashed ellipses show Beam Stay Clear for </a:t>
            </a:r>
            <a:r>
              <a:rPr lang="en-US" dirty="0" err="1" smtClean="0"/>
              <a:t>unkicked</a:t>
            </a:r>
            <a:r>
              <a:rPr lang="en-US" dirty="0" smtClean="0"/>
              <a:t> beam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solid ellipses show Beam Stay Clear for kicked beam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dashed ellipses show ±6</a:t>
            </a:r>
            <a:r>
              <a:rPr lang="el-GR" dirty="0" smtClean="0"/>
              <a:t>σ</a:t>
            </a:r>
            <a:r>
              <a:rPr lang="en-US" dirty="0" smtClean="0"/>
              <a:t> for </a:t>
            </a:r>
            <a:r>
              <a:rPr lang="en-US" dirty="0" err="1" smtClean="0"/>
              <a:t>unkicked</a:t>
            </a:r>
            <a:r>
              <a:rPr lang="en-US" dirty="0" smtClean="0"/>
              <a:t> beam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solid ellipses show ±6</a:t>
            </a:r>
            <a:r>
              <a:rPr lang="el-GR" dirty="0" smtClean="0"/>
              <a:t>σ </a:t>
            </a:r>
            <a:r>
              <a:rPr lang="en-US" dirty="0" smtClean="0"/>
              <a:t>for kicked beam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the “local beamline axis” is the Cu-</a:t>
            </a:r>
            <a:r>
              <a:rPr lang="en-US" dirty="0" err="1" smtClean="0"/>
              <a:t>linac</a:t>
            </a:r>
            <a:r>
              <a:rPr lang="en-US" dirty="0" smtClean="0"/>
              <a:t> axis (X=Y=0)</a:t>
            </a:r>
          </a:p>
          <a:p>
            <a:endParaRPr lang="en-US" sz="8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ID of kicker vacuum chamber is ~30 mm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kicker is aligned along the local beamline axis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kicker </a:t>
            </a:r>
            <a:r>
              <a:rPr lang="en-US" dirty="0"/>
              <a:t>is then rotated by 38.61° about the </a:t>
            </a:r>
            <a:r>
              <a:rPr lang="en-US" dirty="0" smtClean="0"/>
              <a:t>local </a:t>
            </a:r>
            <a:r>
              <a:rPr lang="en-US" dirty="0"/>
              <a:t>beamline axis (clockwise as you look </a:t>
            </a:r>
            <a:r>
              <a:rPr lang="en-US" dirty="0" err="1"/>
              <a:t>upbeam</a:t>
            </a:r>
            <a:r>
              <a:rPr lang="en-US" dirty="0"/>
              <a:t>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kicker is not yawed or pitched</a:t>
            </a:r>
          </a:p>
          <a:p>
            <a:endParaRPr lang="en-US" sz="8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septum Device Center is on the central axis of the straight-ahead hole, half way along the magnet core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ID </a:t>
            </a:r>
            <a:r>
              <a:rPr lang="en-US" dirty="0"/>
              <a:t>of straight-ahead hole in septum is 20 mm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straight-ahead hole in septum is </a:t>
            </a:r>
            <a:r>
              <a:rPr lang="en-US" dirty="0"/>
              <a:t>aligned along </a:t>
            </a:r>
            <a:r>
              <a:rPr lang="en-US" dirty="0" smtClean="0"/>
              <a:t>local </a:t>
            </a:r>
            <a:r>
              <a:rPr lang="en-US" dirty="0"/>
              <a:t>beamline </a:t>
            </a:r>
            <a:r>
              <a:rPr lang="en-US" dirty="0" smtClean="0"/>
              <a:t>axis; </a:t>
            </a:r>
            <a:r>
              <a:rPr lang="en-US" dirty="0"/>
              <a:t>septum is </a:t>
            </a:r>
            <a:r>
              <a:rPr lang="en-US" dirty="0" smtClean="0"/>
              <a:t>then shifted </a:t>
            </a:r>
            <a:r>
              <a:rPr lang="en-US" dirty="0"/>
              <a:t>vertically downward by 4.0 </a:t>
            </a:r>
            <a:r>
              <a:rPr lang="en-US" dirty="0" smtClean="0"/>
              <a:t>mm</a:t>
            </a:r>
            <a:endParaRPr lang="en-US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septum is </a:t>
            </a:r>
            <a:r>
              <a:rPr lang="en-US" dirty="0" smtClean="0"/>
              <a:t>then rotated </a:t>
            </a:r>
            <a:r>
              <a:rPr lang="en-US" dirty="0"/>
              <a:t>by 38.61° about the </a:t>
            </a:r>
            <a:r>
              <a:rPr lang="en-US" dirty="0" smtClean="0"/>
              <a:t>local </a:t>
            </a:r>
            <a:r>
              <a:rPr lang="en-US" dirty="0"/>
              <a:t>beamline axis (clockwise as you look </a:t>
            </a:r>
            <a:r>
              <a:rPr lang="en-US" dirty="0" err="1"/>
              <a:t>upbeam</a:t>
            </a:r>
            <a:r>
              <a:rPr lang="en-US" dirty="0"/>
              <a:t>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septum is not yawed or pitched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kicked and </a:t>
            </a:r>
            <a:r>
              <a:rPr lang="en-US" dirty="0" err="1" smtClean="0"/>
              <a:t>unkicked</a:t>
            </a:r>
            <a:r>
              <a:rPr lang="en-US" dirty="0" smtClean="0"/>
              <a:t> beam centroids at septum entrance face are 15 mm apart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septum thickness is 3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127" y="617875"/>
            <a:ext cx="5725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CLTS Kicker &amp; Septum (27NOV18)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0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6286" y="8096935"/>
            <a:ext cx="1529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BKRCUS kicker</a:t>
            </a:r>
          </a:p>
          <a:p>
            <a:pPr algn="ctr"/>
            <a:r>
              <a:rPr lang="en-US" dirty="0" smtClean="0"/>
              <a:t>Y offset =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9838" y="7905750"/>
            <a:ext cx="1893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BLRCUS septum</a:t>
            </a:r>
          </a:p>
          <a:p>
            <a:pPr algn="ctr"/>
            <a:r>
              <a:rPr lang="en-US" dirty="0" smtClean="0"/>
              <a:t>X offset = 0</a:t>
            </a:r>
          </a:p>
          <a:p>
            <a:pPr algn="ctr"/>
            <a:r>
              <a:rPr lang="en-US" dirty="0" smtClean="0"/>
              <a:t>Y offset = -4.0 mm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429000" cy="2573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9503"/>
            <a:ext cx="3429000" cy="2573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8721"/>
            <a:ext cx="3429000" cy="257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0"/>
            <a:ext cx="3429000" cy="2573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577921"/>
            <a:ext cx="3429000" cy="2573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160303"/>
            <a:ext cx="3429000" cy="25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593"/>
            <a:ext cx="6858000" cy="43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9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226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Woodley, Mark D.</dc:creator>
  <cp:lastModifiedBy>Anderson, Scott D.</cp:lastModifiedBy>
  <cp:revision>21</cp:revision>
  <cp:lastPrinted>2018-12-20T18:48:23Z</cp:lastPrinted>
  <dcterms:created xsi:type="dcterms:W3CDTF">2016-11-28T17:54:09Z</dcterms:created>
  <dcterms:modified xsi:type="dcterms:W3CDTF">2019-06-26T17:19:20Z</dcterms:modified>
</cp:coreProperties>
</file>