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5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B6FF51A-5AA9-65A3-2389-A4F9663B2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C4BE1BE-676B-9EB8-91E4-B28A94CF9A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2775"/>
            <a:ext cx="3200400" cy="24003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3.37Q1.2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DSG-000050058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4266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N/A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12-Oct-2022 17:53:54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13-Oct-2022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CQ02B</a:t>
            </a: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2819400" y="24384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673289" y="1489460"/>
            <a:ext cx="0" cy="3585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858000" y="1489460"/>
            <a:ext cx="81528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705600" y="1219200"/>
            <a:ext cx="694422" cy="5539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>
                <a:solidFill>
                  <a:srgbClr val="FF0000"/>
                </a:solidFill>
              </a:rPr>
              <a:t>this</a:t>
            </a:r>
          </a:p>
          <a:p>
            <a:pPr algn="ctr"/>
            <a:r>
              <a:rPr lang="en-US" sz="1000" dirty="0">
                <a:solidFill>
                  <a:srgbClr val="FF0000"/>
                </a:solidFill>
              </a:rPr>
              <a:t>point</a:t>
            </a:r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466DB069-A4CF-CB5C-578E-135B5F6E87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173907"/>
              </p:ext>
            </p:extLst>
          </p:nvPr>
        </p:nvGraphicFramePr>
        <p:xfrm>
          <a:off x="1965960" y="1817132"/>
          <a:ext cx="5212080" cy="333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1118711699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1545318231"/>
                    </a:ext>
                  </a:extLst>
                </a:gridCol>
                <a:gridCol w="2377440">
                  <a:extLst>
                    <a:ext uri="{9D8B030D-6E8A-4147-A177-3AD203B41FA5}">
                      <a16:colId xmlns:a16="http://schemas.microsoft.com/office/drawing/2014/main" val="19618677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BLn</a:t>
                      </a:r>
                      <a:r>
                        <a:rPr lang="en-US" dirty="0"/>
                        <a:t>/BL2 @ -6 A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BLn</a:t>
                      </a:r>
                      <a:r>
                        <a:rPr lang="en-US" dirty="0"/>
                        <a:t>/BL2 @ +6 A (%)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810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2.87012387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2.08807681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81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1.31144026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0.69046788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122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0.79378612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0.59269492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10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0.57556692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0.29132371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973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0.46826746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0.16842888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236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0.41722059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0.26850755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489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0.33903430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0.22970919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3345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0.47340289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0.25431469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319151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6ED0D07-0D15-EA38-6285-1FDF7D6104DB}"/>
              </a:ext>
            </a:extLst>
          </p:cNvPr>
          <p:cNvSpPr txBox="1"/>
          <p:nvPr/>
        </p:nvSpPr>
        <p:spPr>
          <a:xfrm>
            <a:off x="2968036" y="1447800"/>
            <a:ext cx="3207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Harmonics @ r = 0.012445 m</a:t>
            </a:r>
          </a:p>
        </p:txBody>
      </p:sp>
    </p:spTree>
    <p:extLst>
      <p:ext uri="{BB962C8B-B14F-4D97-AF65-F5344CB8AC3E}">
        <p14:creationId xmlns:p14="http://schemas.microsoft.com/office/powerpoint/2010/main" val="273146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DC4265-612B-B3BE-C053-8BBC70112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028700"/>
            <a:ext cx="6400800" cy="48006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D1EEFB8-9D82-F5DB-B4F6-D86C43730031}"/>
              </a:ext>
            </a:extLst>
          </p:cNvPr>
          <p:cNvSpPr txBox="1"/>
          <p:nvPr/>
        </p:nvSpPr>
        <p:spPr>
          <a:xfrm>
            <a:off x="4343400" y="3905071"/>
            <a:ext cx="259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at +6 A: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GL = 0.00996 </a:t>
            </a:r>
            <a:r>
              <a:rPr lang="en-US" dirty="0" err="1">
                <a:solidFill>
                  <a:srgbClr val="0070C0"/>
                </a:solidFill>
              </a:rPr>
              <a:t>kG</a:t>
            </a:r>
            <a:endParaRPr lang="en-US" dirty="0">
              <a:solidFill>
                <a:srgbClr val="0070C0"/>
              </a:solidFill>
            </a:endParaRPr>
          </a:p>
          <a:p>
            <a:pPr algn="ctr"/>
            <a:r>
              <a:rPr lang="en-US" dirty="0">
                <a:solidFill>
                  <a:srgbClr val="0070C0"/>
                </a:solidFill>
              </a:rPr>
              <a:t>G = 0.22 </a:t>
            </a:r>
            <a:r>
              <a:rPr lang="en-US" dirty="0" err="1">
                <a:solidFill>
                  <a:srgbClr val="0070C0"/>
                </a:solidFill>
              </a:rPr>
              <a:t>kG</a:t>
            </a:r>
            <a:r>
              <a:rPr lang="en-US" dirty="0">
                <a:solidFill>
                  <a:srgbClr val="0070C0"/>
                </a:solidFill>
              </a:rPr>
              <a:t>/m</a:t>
            </a:r>
          </a:p>
          <a:p>
            <a:pPr algn="ctr"/>
            <a:r>
              <a:rPr lang="en-US" dirty="0">
                <a:solidFill>
                  <a:srgbClr val="0070C0"/>
                </a:solidFill>
              </a:rPr>
              <a:t>L = 0.0453 m (1.782 in)</a:t>
            </a:r>
          </a:p>
        </p:txBody>
      </p:sp>
    </p:spTree>
    <p:extLst>
      <p:ext uri="{BB962C8B-B14F-4D97-AF65-F5344CB8AC3E}">
        <p14:creationId xmlns:p14="http://schemas.microsoft.com/office/powerpoint/2010/main" val="41131154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17909</TotalTime>
  <Words>118</Words>
  <Application>Microsoft Office PowerPoint</Application>
  <PresentationFormat>On-screen Show (4:3)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178</cp:revision>
  <dcterms:created xsi:type="dcterms:W3CDTF">2006-04-28T20:17:03Z</dcterms:created>
  <dcterms:modified xsi:type="dcterms:W3CDTF">2022-10-14T23:14:22Z</dcterms:modified>
</cp:coreProperties>
</file>