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6405D61-3BD2-615A-5378-571D2DB0A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4265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QMR4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03-Oct-2022 16:22:45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14-Oct-2022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SPARE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35C4764-9695-A7AD-3586-BBAE7AB71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18381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188</cp:revision>
  <dcterms:created xsi:type="dcterms:W3CDTF">2006-04-28T20:17:03Z</dcterms:created>
  <dcterms:modified xsi:type="dcterms:W3CDTF">2022-10-14T23:32:20Z</dcterms:modified>
</cp:coreProperties>
</file>