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54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5AFDCB7-0161-C5D2-8EDC-F20401C003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9787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2Q4W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SA-344-112-18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4264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9380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30-Sep-2022 11:50:32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14-Oct-2022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QDAS19</a:t>
            </a: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3124159" y="2362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8026BDE-DE12-E68C-0C57-76FE0AB6F7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3069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18336</TotalTime>
  <Words>43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187</cp:revision>
  <dcterms:created xsi:type="dcterms:W3CDTF">2006-04-28T20:17:03Z</dcterms:created>
  <dcterms:modified xsi:type="dcterms:W3CDTF">2022-10-14T22:47:31Z</dcterms:modified>
</cp:coreProperties>
</file>