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8F7B41-5101-AE2B-F834-B077A333F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9320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19-Sep-2022 11:59:54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28-Sep-2022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QDAS14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E91D03-4BC4-DFDC-F0A4-4C7A5E4B8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17916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187</cp:revision>
  <dcterms:created xsi:type="dcterms:W3CDTF">2006-04-28T20:17:03Z</dcterms:created>
  <dcterms:modified xsi:type="dcterms:W3CDTF">2022-11-09T21:27:32Z</dcterms:modified>
</cp:coreProperties>
</file>