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952BF325-6274-E724-CB14-D7B95F367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QA02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13-Oct-2022 12:05:40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14-Oct-2022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QDAS18A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B6A30E4-CFC6-CF0E-3016-4B43028E19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18419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191</cp:revision>
  <dcterms:created xsi:type="dcterms:W3CDTF">2006-04-28T20:17:03Z</dcterms:created>
  <dcterms:modified xsi:type="dcterms:W3CDTF">2022-11-09T21:27:53Z</dcterms:modified>
</cp:coreProperties>
</file>