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873A02-7556-3BD9-D848-80B1196A0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9070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22-Sep-2022 16:42:08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28-Sep-2022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QDAS13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8C8BCE9-87E8-DACE-F386-B1BC9D5E2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18329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185</cp:revision>
  <dcterms:created xsi:type="dcterms:W3CDTF">2006-04-28T20:17:03Z</dcterms:created>
  <dcterms:modified xsi:type="dcterms:W3CDTF">2022-09-28T18:24:03Z</dcterms:modified>
</cp:coreProperties>
</file>