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F4DD7DFC-AAB3-6A65-EBD3-819503DEE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4256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06-Oct-2022 16:02:43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14-Oct-2022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QDAS16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CDEAAE0-BF6F-308E-3408-2C437B7CAA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18409</TotalTime>
  <Words>45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190</cp:revision>
  <dcterms:created xsi:type="dcterms:W3CDTF">2006-04-28T20:17:03Z</dcterms:created>
  <dcterms:modified xsi:type="dcterms:W3CDTF">2022-11-02T22:53:32Z</dcterms:modified>
</cp:coreProperties>
</file>