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79F77B3-6F9A-4BBA-97A4-3D465EDF47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9787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2Q4W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SA-344-112-18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4254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252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19-Nov-2020 13:56:17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209-Nov-2020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QDAS2B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241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F6529E-FB38-4A5A-A6A6-CE246E5E9E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3069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17900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184</cp:revision>
  <dcterms:created xsi:type="dcterms:W3CDTF">2006-04-28T20:17:03Z</dcterms:created>
  <dcterms:modified xsi:type="dcterms:W3CDTF">2020-11-20T17:39:57Z</dcterms:modified>
</cp:coreProperties>
</file>