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5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BBAA407-5D2C-49CA-B736-272C314442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9787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2Q4W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SA-344-112-18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4252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29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16-Nov-2020 16:29:58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19-Nov-2020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QDAS1B</a:t>
            </a: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3124159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53EA98A-CDCC-4E08-9DB6-C8F3286D59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3069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17890</TotalTime>
  <Words>43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182</cp:revision>
  <dcterms:created xsi:type="dcterms:W3CDTF">2006-04-28T20:17:03Z</dcterms:created>
  <dcterms:modified xsi:type="dcterms:W3CDTF">2020-11-19T23:25:22Z</dcterms:modified>
</cp:coreProperties>
</file>