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190DD62-03CD-4C09-BAE1-D28DF384FC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2Q4W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SA-344-112-18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4251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203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28-Oct-2020 09:29:42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19-Nov-2020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QDAS1A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9691C5-988A-4343-832B-EC46B4B49C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36710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17898</TotalTime>
  <Words>43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182</cp:revision>
  <dcterms:created xsi:type="dcterms:W3CDTF">2006-04-28T20:17:03Z</dcterms:created>
  <dcterms:modified xsi:type="dcterms:W3CDTF">2020-11-19T23:25:36Z</dcterms:modified>
</cp:coreProperties>
</file>