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16-May-2019 10:48:03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20-May-2019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171754" y="26062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this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>
            <a:off x="8311608" y="220945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2019-05-20T15:25:22Z</dcterms:modified>
</cp:coreProperties>
</file>