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CC33"/>
    <a:srgbClr val="FF00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540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C8B83E-6CBF-47F1-9626-7BC927F7C55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75062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C8ECD4-AEA7-4C4C-AB47-201EA31FB11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864032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500C3F-012A-4A34-B307-70ACA7544DA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54588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1E431E-619E-48F0-9C40-5065A40D329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544571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7442C7-93C5-40EF-B0D2-1006467025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872833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9EF447-7A8F-4BF2-9D58-AC0F76BD1CF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9047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1F3A19-9D36-4F09-899A-A02BE0575E6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370204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E532EC-B069-48F4-A2E1-2A12A3D885A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129499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695C7E-0BBC-494E-AAD7-391C84B1383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902287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168244-F639-4FF3-94ED-2C89527D125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196026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7E5E96-1F07-4DDD-92A9-D470BA781E7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280560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FCC59D7F-5802-4D46-8910-8A2B43DC704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43600" y="135115"/>
            <a:ext cx="3200400" cy="2401895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6400800" cy="4803791"/>
          </a:xfrm>
          <a:prstGeom prst="rect">
            <a:avLst/>
          </a:prstGeom>
        </p:spPr>
      </p:pic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2046309" y="4918075"/>
            <a:ext cx="5051383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engineering type:		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1.085Q4.31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drawing number:	SA-902-675-01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magnet bar-code: 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4249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vendor serial number: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E008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measured: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20-May-2019 14:16:20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analyzed: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24-Jun-2019</a:t>
            </a:r>
            <a:endParaRPr lang="en-US" altLang="en-US" sz="1600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MAD assignment: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QCUS6</a:t>
            </a:r>
            <a:endParaRPr lang="en-US" altLang="en-US" sz="1600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8" name="Line 16"/>
          <p:cNvSpPr>
            <a:spLocks noChangeShapeType="1"/>
          </p:cNvSpPr>
          <p:nvPr/>
        </p:nvSpPr>
        <p:spPr bwMode="auto">
          <a:xfrm rot="21420000" flipH="1" flipV="1">
            <a:off x="2444174" y="2065221"/>
            <a:ext cx="304841" cy="2286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6643188" y="2658054"/>
            <a:ext cx="694422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 err="1" smtClean="0">
                <a:solidFill>
                  <a:srgbClr val="FF0000"/>
                </a:solidFill>
              </a:rPr>
              <a:t>deweight</a:t>
            </a:r>
            <a:endParaRPr lang="en-US" sz="1000" dirty="0">
              <a:solidFill>
                <a:srgbClr val="FF0000"/>
              </a:solidFill>
            </a:endParaRPr>
          </a:p>
          <a:p>
            <a:pPr algn="ctr"/>
            <a:r>
              <a:rPr lang="en-US" sz="1000" dirty="0" smtClean="0">
                <a:solidFill>
                  <a:srgbClr val="FF0000"/>
                </a:solidFill>
              </a:rPr>
              <a:t>this</a:t>
            </a:r>
          </a:p>
          <a:p>
            <a:pPr algn="ctr"/>
            <a:r>
              <a:rPr lang="en-US" sz="1000" dirty="0" smtClean="0">
                <a:solidFill>
                  <a:srgbClr val="FF0000"/>
                </a:solidFill>
              </a:rPr>
              <a:t>point</a:t>
            </a:r>
            <a:endParaRPr lang="en-US" sz="1000" dirty="0">
              <a:solidFill>
                <a:srgbClr val="FF0000"/>
              </a:solidFill>
            </a:endParaRPr>
          </a:p>
        </p:txBody>
      </p:sp>
      <p:cxnSp>
        <p:nvCxnSpPr>
          <p:cNvPr id="12" name="Straight Arrow Connector 11"/>
          <p:cNvCxnSpPr/>
          <p:nvPr/>
        </p:nvCxnSpPr>
        <p:spPr>
          <a:xfrm rot="5400000" flipH="1">
            <a:off x="6429735" y="2221057"/>
            <a:ext cx="694267" cy="276606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55020991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17848</TotalTime>
  <Words>6</Words>
  <Application>Microsoft Office PowerPoint</Application>
  <PresentationFormat>On-screen Show (4:3)</PresentationFormat>
  <Paragraphs>10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Default Design</vt:lpstr>
      <vt:lpstr>PowerPoint Presentation</vt:lpstr>
    </vt:vector>
  </TitlesOfParts>
  <Company>Stanford Linear Accelerator Center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Paul Emma</dc:creator>
  <cp:lastModifiedBy>Woodley, Mark D.</cp:lastModifiedBy>
  <cp:revision>172</cp:revision>
  <dcterms:created xsi:type="dcterms:W3CDTF">2006-04-28T20:17:03Z</dcterms:created>
  <dcterms:modified xsi:type="dcterms:W3CDTF">2019-06-24T17:18:08Z</dcterms:modified>
</cp:coreProperties>
</file>