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14-May-2019 16:55:32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16-May-2019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193270" y="262774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this</a:t>
            </a:r>
            <a:endParaRPr lang="en-US" sz="1000" dirty="0" smtClean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>
            <a:off x="8333124" y="2230968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2019-05-16T20:47:38Z</dcterms:modified>
</cp:coreProperties>
</file>