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09-Oct-2020 11:44:24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15-Oct-2020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2938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164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17870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2020-10-15T19:12:44Z</dcterms:modified>
</cp:coreProperties>
</file>