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7BAA1C-CB90-43AF-80D8-DE1639536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1.085Q4.31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4243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12-Oct-2020 17:39:46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15-Oct-2020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QFXL2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5300000" flipV="1">
            <a:off x="2740635" y="214729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C76C37-0B28-4367-A9DB-06DDBAA262D1}"/>
              </a:ext>
            </a:extLst>
          </p:cNvPr>
          <p:cNvSpPr txBox="1"/>
          <p:nvPr/>
        </p:nvSpPr>
        <p:spPr>
          <a:xfrm>
            <a:off x="6629400" y="3074313"/>
            <a:ext cx="2069797" cy="4308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Polarity changed (QF to QD)</a:t>
            </a:r>
          </a:p>
          <a:p>
            <a:pPr algn="ctr"/>
            <a:r>
              <a:rPr lang="en-US" sz="1100" b="1" dirty="0">
                <a:solidFill>
                  <a:srgbClr val="FF0000"/>
                </a:solidFill>
              </a:rPr>
              <a:t>22-Jul-2021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1F6AE5-E9F4-48C1-839D-96D43A4E67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5816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17877</TotalTime>
  <Words>53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173</cp:revision>
  <dcterms:created xsi:type="dcterms:W3CDTF">2006-04-28T20:17:03Z</dcterms:created>
  <dcterms:modified xsi:type="dcterms:W3CDTF">2021-07-22T22:23:07Z</dcterms:modified>
</cp:coreProperties>
</file>