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01-Mar-2019 10:14:24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QL4P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7674" y="144847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1924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17855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181</cp:revision>
  <dcterms:created xsi:type="dcterms:W3CDTF">2006-04-28T20:17:03Z</dcterms:created>
  <dcterms:modified xsi:type="dcterms:W3CDTF">2019-03-07T16:52:28Z</dcterms:modified>
</cp:coreProperties>
</file>