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38752"/>
            <a:ext cx="3200400" cy="24040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11-Mar-2019 14:48:28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12-Mar-2019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QBP35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36252" y="1415129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998701" y="1666874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182</cp:revision>
  <dcterms:created xsi:type="dcterms:W3CDTF">2006-04-28T20:17:03Z</dcterms:created>
  <dcterms:modified xsi:type="dcterms:W3CDTF">2019-03-12T19:04:36Z</dcterms:modified>
</cp:coreProperties>
</file>