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32143"/>
            <a:ext cx="3200400" cy="24040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8124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2Q4W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4237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08-Mar-2019 10:45:48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QBP28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44682" y="1213950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21580" y="1467809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77022" y="1681163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17885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180</cp:revision>
  <dcterms:created xsi:type="dcterms:W3CDTF">2006-04-28T20:17:03Z</dcterms:created>
  <dcterms:modified xsi:type="dcterms:W3CDTF">2019-03-11T21:55:00Z</dcterms:modified>
</cp:coreProperties>
</file>