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33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75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3600" y="145791"/>
            <a:ext cx="3200400" cy="240406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8124"/>
          </a:xfrm>
          <a:prstGeom prst="rect">
            <a:avLst/>
          </a:prstGeom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046309" y="4918075"/>
            <a:ext cx="5006499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2Q4W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SA-344-112-18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4236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14-Feb-2019 15:07:28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when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15-Feb-2019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assignment: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QBP32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" name="Line 16"/>
          <p:cNvSpPr>
            <a:spLocks noChangeShapeType="1"/>
          </p:cNvSpPr>
          <p:nvPr/>
        </p:nvSpPr>
        <p:spPr bwMode="auto">
          <a:xfrm flipH="1" flipV="1">
            <a:off x="4114800" y="3048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7315200" y="1172854"/>
            <a:ext cx="69442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err="1" smtClean="0">
                <a:solidFill>
                  <a:srgbClr val="FF0000"/>
                </a:solidFill>
              </a:rPr>
              <a:t>deweight</a:t>
            </a:r>
            <a:endParaRPr lang="en-US" sz="1000" dirty="0">
              <a:solidFill>
                <a:srgbClr val="FF0000"/>
              </a:solidFill>
            </a:endParaRP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these</a:t>
            </a:r>
          </a:p>
          <a:p>
            <a:pPr algn="ctr"/>
            <a:r>
              <a:rPr lang="en-US" sz="1000" dirty="0" smtClean="0">
                <a:solidFill>
                  <a:srgbClr val="FF0000"/>
                </a:solidFill>
              </a:rPr>
              <a:t>points</a:t>
            </a:r>
            <a:endParaRPr lang="en-US" sz="1000" dirty="0">
              <a:solidFill>
                <a:srgbClr val="FF0000"/>
              </a:solidFill>
            </a:endParaRPr>
          </a:p>
        </p:txBody>
      </p:sp>
      <p:cxnSp>
        <p:nvCxnSpPr>
          <p:cNvPr id="10" name="Straight Arrow Connector 9"/>
          <p:cNvCxnSpPr>
            <a:cxnSpLocks noChangeAspect="1"/>
          </p:cNvCxnSpPr>
          <p:nvPr/>
        </p:nvCxnSpPr>
        <p:spPr>
          <a:xfrm rot="2700000" flipV="1">
            <a:off x="8007674" y="1443709"/>
            <a:ext cx="658368" cy="31794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8012990" y="1633533"/>
            <a:ext cx="631152" cy="22860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17847</TotalTime>
  <Words>6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Default Design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179</cp:revision>
  <dcterms:created xsi:type="dcterms:W3CDTF">2006-04-28T20:17:03Z</dcterms:created>
  <dcterms:modified xsi:type="dcterms:W3CDTF">2019-02-15T19:02:25Z</dcterms:modified>
</cp:coreProperties>
</file>