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2Q4W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SA-344-112-18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4235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20-Feb-2019 14:55:18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04-Mar-2019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QBP33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8007674" y="1405605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22516" y="1590666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17850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180</cp:revision>
  <dcterms:created xsi:type="dcterms:W3CDTF">2006-04-28T20:17:03Z</dcterms:created>
  <dcterms:modified xsi:type="dcterms:W3CDTF">2019-03-04T17:32:59Z</dcterms:modified>
</cp:coreProperties>
</file>