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2Q4W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SA-344-112-18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4234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19-Feb-2019 16:04:29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20-Feb-2019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QBP31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239000" y="1242528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18900000" flipH="1" flipV="1">
            <a:off x="6664354" y="1434473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674522" y="1605785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17864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176</cp:revision>
  <dcterms:created xsi:type="dcterms:W3CDTF">2006-04-28T20:17:03Z</dcterms:created>
  <dcterms:modified xsi:type="dcterms:W3CDTF">2019-02-20T22:06:09Z</dcterms:modified>
</cp:coreProperties>
</file>