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25-Feb-2019 15:59:34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44682" y="121395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711984" y="139160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731670" y="1586733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177</cp:revision>
  <dcterms:created xsi:type="dcterms:W3CDTF">2006-04-28T20:17:03Z</dcterms:created>
  <dcterms:modified xsi:type="dcterms:W3CDTF">2019-03-04T17:20:11Z</dcterms:modified>
</cp:coreProperties>
</file>