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2Q4W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SA-344-112-18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4232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14-Mar-2019 11:44:48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15-Mar-2019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QBP36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44682" y="1213950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73878" y="1410658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98329" y="1596259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17881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180</cp:revision>
  <dcterms:created xsi:type="dcterms:W3CDTF">2006-04-28T20:17:03Z</dcterms:created>
  <dcterms:modified xsi:type="dcterms:W3CDTF">2019-03-15T14:40:46Z</dcterms:modified>
</cp:coreProperties>
</file>