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2Q4W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SA-344-112-18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4231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16-Feb-2019 09:18:03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20-Feb-2019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QBP30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8007674" y="1443709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12990" y="1624007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17854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180</cp:revision>
  <dcterms:created xsi:type="dcterms:W3CDTF">2006-04-28T20:17:03Z</dcterms:created>
  <dcterms:modified xsi:type="dcterms:W3CDTF">2019-02-20T21:22:09Z</dcterms:modified>
</cp:coreProperties>
</file>