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07-May-2019 10:22:49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08-May-2019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17885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2019-05-08T14:39:53Z</dcterms:modified>
</cp:coreProperties>
</file>