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8751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4228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02-May-2019 07:41:20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03-May-2019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QBP10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581400" y="2590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17892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177</cp:revision>
  <dcterms:created xsi:type="dcterms:W3CDTF">2006-04-28T20:17:03Z</dcterms:created>
  <dcterms:modified xsi:type="dcterms:W3CDTF">2019-05-03T16:26:15Z</dcterms:modified>
</cp:coreProperties>
</file>