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35115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3.94Q17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SA-342-102-31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4225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QD-54-CU-2-001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14-Jan-2019 16:07:03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QDMP2B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886159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6404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-960000" flipV="1">
            <a:off x="7853074" y="686249"/>
            <a:ext cx="914400" cy="4415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8748711" y="1494025"/>
            <a:ext cx="0" cy="3585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933422" y="1494025"/>
            <a:ext cx="81528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17858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174</cp:revision>
  <dcterms:created xsi:type="dcterms:W3CDTF">2006-04-28T20:17:03Z</dcterms:created>
  <dcterms:modified xsi:type="dcterms:W3CDTF">2019-01-16T16:51:37Z</dcterms:modified>
</cp:coreProperties>
</file>