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2Q10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SA-344-113-30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4223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22-Apr-2019 14:18:05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23-Apr-2019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QCUS9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1000" y="1358356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8905" y="1583532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17917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187</cp:revision>
  <dcterms:created xsi:type="dcterms:W3CDTF">2006-04-28T20:17:03Z</dcterms:created>
  <dcterms:modified xsi:type="dcterms:W3CDTF">2019-04-23T19:28:52Z</dcterms:modified>
</cp:coreProperties>
</file>