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SA-344-113-30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4220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15-Apr-2019 10:41:02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16-Apr-2019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QCUS3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7998619" y="1365499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18905" y="1604961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17909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185</cp:revision>
  <dcterms:created xsi:type="dcterms:W3CDTF">2006-04-28T20:17:03Z</dcterms:created>
  <dcterms:modified xsi:type="dcterms:W3CDTF">2019-04-16T16:24:24Z</dcterms:modified>
</cp:coreProperties>
</file>