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SA-344-113-30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4219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18-Apr-2019 10:00:26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23-Apr-2019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QCUS8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7998619" y="1355975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18905" y="1593056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17912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186</cp:revision>
  <dcterms:created xsi:type="dcterms:W3CDTF">2006-04-28T20:17:03Z</dcterms:created>
  <dcterms:modified xsi:type="dcterms:W3CDTF">2019-04-23T19:02:56Z</dcterms:modified>
</cp:coreProperties>
</file>