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SA-344-113-21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4218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02-Apr-2019 09:11:04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08-Apr-2019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QUE1B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4114800" y="3048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315200" y="1172854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2700000" flipV="1">
            <a:off x="7977190" y="1441703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8004619" y="1547812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17894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183</cp:revision>
  <dcterms:created xsi:type="dcterms:W3CDTF">2006-04-28T20:17:03Z</dcterms:created>
  <dcterms:modified xsi:type="dcterms:W3CDTF">2019-04-08T21:52:23Z</dcterms:modified>
</cp:coreProperties>
</file>