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28-Mar-2019 09:32:14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56832" y="151515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1594" y="162287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2019-04-01T14:35:28Z</dcterms:modified>
</cp:coreProperties>
</file>