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5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4456" y="137160"/>
            <a:ext cx="3204000" cy="2401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798443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SA-375-156-50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20-Mar-2019 17:30:42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QDOG6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01000" y="151790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8432" y="1618488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17888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182</cp:revision>
  <dcterms:created xsi:type="dcterms:W3CDTF">2006-04-28T20:17:03Z</dcterms:created>
  <dcterms:modified xsi:type="dcterms:W3CDTF">2019-03-27T00:54:32Z</dcterms:modified>
</cp:coreProperties>
</file>