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0391"/>
            <a:ext cx="3200400" cy="239922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798443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26-Mar-2019 10:17:39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1000" y="151790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8432" y="1618488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181</cp:revision>
  <dcterms:created xsi:type="dcterms:W3CDTF">2006-04-28T20:17:03Z</dcterms:created>
  <dcterms:modified xsi:type="dcterms:W3CDTF">2019-03-27T00:36:11Z</dcterms:modified>
</cp:coreProperties>
</file>