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SA-375-156-50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4213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06-Feb-2019 14:20:18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07-Mar-2019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QDOG3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21777" y="1515154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22129" y="1624257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17864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176</cp:revision>
  <dcterms:created xsi:type="dcterms:W3CDTF">2006-04-28T20:17:03Z</dcterms:created>
  <dcterms:modified xsi:type="dcterms:W3CDTF">2019-03-07T17:37:55Z</dcterms:modified>
</cp:coreProperties>
</file>