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75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38752"/>
            <a:ext cx="3200400" cy="240405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8124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SA-375-156-50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4212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19-Mar-2019 16:24:49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21-Mar-2019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QDOG5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425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59881" y="1515154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60233" y="1619494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17865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176</cp:revision>
  <dcterms:created xsi:type="dcterms:W3CDTF">2006-04-28T20:17:03Z</dcterms:created>
  <dcterms:modified xsi:type="dcterms:W3CDTF">2019-03-21T14:22:17Z</dcterms:modified>
</cp:coreProperties>
</file>