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7831"/>
            <a:ext cx="3200400" cy="24040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01-Feb-2019 14:20:13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59881" y="151515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0233" y="161949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2019-02-15T17:15:31Z</dcterms:modified>
</cp:coreProperties>
</file>