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52400"/>
            <a:ext cx="3200400" cy="24040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SA-375-156-50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05-Feb-2019 10:55:15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QDOG2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7674" y="1524680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32042" y="163829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2019-02-15T17:10:45Z</dcterms:modified>
</cp:coreProperties>
</file>