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SA-375-156-50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07-Feb-2019 15:56:44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QDOG4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36252" y="1524680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60620" y="1624007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17844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179</cp:revision>
  <dcterms:created xsi:type="dcterms:W3CDTF">2006-04-28T20:17:03Z</dcterms:created>
  <dcterms:modified xsi:type="dcterms:W3CDTF">2019-03-07T17:13:02Z</dcterms:modified>
</cp:coreProperties>
</file>