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16-Nov-2018 11:01:44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2671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6629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2018-11-19T20:07:03Z</dcterms:modified>
</cp:coreProperties>
</file>