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23-Jan-2019 15:13:12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462761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24015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2019-01-25T17:34:30Z</dcterms:modified>
</cp:coreProperties>
</file>