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4205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18-Jan-2019 15:24:50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22-Jan-2019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QSP4H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7998148" y="1462761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17753" y="1624015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17795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173</cp:revision>
  <dcterms:created xsi:type="dcterms:W3CDTF">2006-04-28T20:17:03Z</dcterms:created>
  <dcterms:modified xsi:type="dcterms:W3CDTF">2019-01-22T18:13:29Z</dcterms:modified>
</cp:coreProperties>
</file>