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35115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4204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28-Jan-2019 14:32:14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30-Jan-2019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QL2P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4114800" y="3048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15200" y="117285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2700000" flipV="1">
            <a:off x="7998148" y="1467524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017753" y="1600200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17803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175</cp:revision>
  <dcterms:created xsi:type="dcterms:W3CDTF">2006-04-28T20:17:03Z</dcterms:created>
  <dcterms:modified xsi:type="dcterms:W3CDTF">2019-01-30T16:25:04Z</dcterms:modified>
</cp:coreProperties>
</file>